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327" r:id="rId2"/>
    <p:sldId id="331" r:id="rId3"/>
    <p:sldId id="332" r:id="rId4"/>
    <p:sldId id="333" r:id="rId5"/>
    <p:sldId id="334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C3307"/>
    <a:srgbClr val="6D3C07"/>
    <a:srgbClr val="7B4405"/>
    <a:srgbClr val="945200"/>
    <a:srgbClr val="45190E"/>
    <a:srgbClr val="1A0000"/>
    <a:srgbClr val="340000"/>
    <a:srgbClr val="2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37"/>
    <p:restoredTop sz="94509"/>
  </p:normalViewPr>
  <p:slideViewPr>
    <p:cSldViewPr snapToGrid="0">
      <p:cViewPr varScale="1">
        <p:scale>
          <a:sx n="123" d="100"/>
          <a:sy n="123" d="100"/>
        </p:scale>
        <p:origin x="127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96" d="100"/>
          <a:sy n="96" d="100"/>
        </p:scale>
        <p:origin x="2768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072B89EF-DFE9-8945-5FD7-1BD15FB3C2C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F173785-950F-D7B3-3D7E-D734482D4FA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306245-E2E9-AE4D-8DBD-0BE06FE8841B}" type="datetimeFigureOut">
              <a:rPr lang="de-DE" smtClean="0"/>
              <a:t>20.02.26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50D867F-5B21-19AD-8C90-413C026420C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CC47CDC-1036-8760-7415-B99F647FC29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B8BDDE-DF07-8F46-B2FD-EB617321F0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026837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835B83-0645-8D42-978C-944A8E945576}" type="datetimeFigureOut">
              <a:rPr lang="de-DE" smtClean="0"/>
              <a:t>20.02.26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47A8F6-A93B-524A-AA48-64D4D440E8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538463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42D99-F819-A545-A594-B5D6072FEA79}" type="datetime1">
              <a:rPr lang="de-CH" smtClean="0"/>
              <a:t>20.02.26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D1AC1-26F4-B946-A28B-5067D5F795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1302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3610B-1A46-2143-AF49-3EF20C0876DF}" type="datetime1">
              <a:rPr lang="de-CH" smtClean="0"/>
              <a:t>20.02.26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D1AC1-26F4-B946-A28B-5067D5F795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7054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0FB40-DD4F-CA49-BF63-EE6B8933DD4E}" type="datetime1">
              <a:rPr lang="de-CH" smtClean="0"/>
              <a:t>20.02.26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D1AC1-26F4-B946-A28B-5067D5F795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6387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A68A2-0418-5D41-9851-612C345C536D}" type="datetime1">
              <a:rPr lang="de-CH" smtClean="0"/>
              <a:t>20.02.26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D1AC1-26F4-B946-A28B-5067D5F795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9014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D486B-AA74-674E-8B6A-F1AEE7CA5CAA}" type="datetime1">
              <a:rPr lang="de-CH" smtClean="0"/>
              <a:t>20.02.26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D1AC1-26F4-B946-A28B-5067D5F795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1260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E81D7-D6A6-2444-A7D8-7B1B6BC4FB3E}" type="datetime1">
              <a:rPr lang="de-CH" smtClean="0"/>
              <a:t>20.02.26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D1AC1-26F4-B946-A28B-5067D5F795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9730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341E7-69BA-B94D-A1F9-E4C339933C1D}" type="datetime1">
              <a:rPr lang="de-CH" smtClean="0"/>
              <a:t>20.02.26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D1AC1-26F4-B946-A28B-5067D5F795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1926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FF024-F58C-DA46-8823-BBF0CBF2D324}" type="datetime1">
              <a:rPr lang="de-CH" smtClean="0"/>
              <a:t>20.02.26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D1AC1-26F4-B946-A28B-5067D5F795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3631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8CE5D-71DE-1E42-96FD-03D74E9BB574}" type="datetime1">
              <a:rPr lang="de-CH" smtClean="0"/>
              <a:t>20.02.26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D1AC1-26F4-B946-A28B-5067D5F795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7509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78454-8B56-CB4E-9C0D-580A766CACF0}" type="datetime1">
              <a:rPr lang="de-CH" smtClean="0"/>
              <a:t>20.02.26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D1AC1-26F4-B946-A28B-5067D5F795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0228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D53A5-F716-1541-A7F1-4899786755EF}" type="datetime1">
              <a:rPr lang="de-CH" smtClean="0"/>
              <a:t>20.02.26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D1AC1-26F4-B946-A28B-5067D5F795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9731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D6EA9A-686F-534D-917C-A4DDE48F256D}" type="datetime1">
              <a:rPr lang="de-CH" smtClean="0"/>
              <a:t>20.02.26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2D1AC1-26F4-B946-A28B-5067D5F795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6968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FEEFF-1017-8C0B-A25D-043CBCED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62FCA9-95D0-6663-F278-597E1EE088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02054"/>
            <a:ext cx="9144000" cy="979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500" dirty="0"/>
              <a:t>Home Basic Education</a:t>
            </a:r>
          </a:p>
        </p:txBody>
      </p:sp>
      <p:pic>
        <p:nvPicPr>
          <p:cNvPr id="6" name="Grafik 5" descr="Ein Bild, das Kleidung, Im Haus, Person, Wand enthält.&#10;&#10;KI-generierte Inhalte können fehlerhaft sein.">
            <a:extLst>
              <a:ext uri="{FF2B5EF4-FFF2-40B4-BE49-F238E27FC236}">
                <a16:creationId xmlns:a16="http://schemas.microsoft.com/office/drawing/2014/main" id="{4C2D9462-3B54-0F84-D772-F43D23CD8E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856" y="1208314"/>
            <a:ext cx="6480000" cy="486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Grafik 7" descr="Ein Bild, das Person, Kleidung, Menschliches Gesicht, Junge enthält.&#10;&#10;KI-generierte Inhalte können fehlerhaft sein.">
            <a:extLst>
              <a:ext uri="{FF2B5EF4-FFF2-40B4-BE49-F238E27FC236}">
                <a16:creationId xmlns:a16="http://schemas.microsoft.com/office/drawing/2014/main" id="{B4C64BDB-4476-4CB3-E8C7-4529C9F6EAF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9859" y="1208314"/>
            <a:ext cx="2024746" cy="151856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Grafik 9" descr="Ein Bild, das Kleidung, Person, Menschliches Gesicht, Teilen enthält.&#10;&#10;KI-generierte Inhalte können fehlerhaft sein.">
            <a:extLst>
              <a:ext uri="{FF2B5EF4-FFF2-40B4-BE49-F238E27FC236}">
                <a16:creationId xmlns:a16="http://schemas.microsoft.com/office/drawing/2014/main" id="{5C0329CF-4B2F-EE03-22A9-3DD2CC43EDD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9858" y="2853420"/>
            <a:ext cx="2024747" cy="151856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Grafik 11" descr="Ein Bild, das Person, Kleinkind, Im Haus, Menschliches Gesicht enthält.&#10;&#10;KI-generierte Inhalte können fehlerhaft sein.">
            <a:extLst>
              <a:ext uri="{FF2B5EF4-FFF2-40B4-BE49-F238E27FC236}">
                <a16:creationId xmlns:a16="http://schemas.microsoft.com/office/drawing/2014/main" id="{07CFCCA1-F73F-BCA0-A984-13E28A92011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9858" y="4549754"/>
            <a:ext cx="2024746" cy="151856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62624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AE4E-9158-8720-9297-A352356B2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Kleidung, Person, Im Haus, Menschliches Gesicht enthält.&#10;&#10;KI-generierte Inhalte können fehlerhaft sein.">
            <a:extLst>
              <a:ext uri="{FF2B5EF4-FFF2-40B4-BE49-F238E27FC236}">
                <a16:creationId xmlns:a16="http://schemas.microsoft.com/office/drawing/2014/main" id="{362CE25D-CA8D-D1EB-4DEF-BDA2B69F860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856" y="1208314"/>
            <a:ext cx="6480000" cy="486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D1C2D21-FDBD-601D-2F6B-85EC633C6D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02054"/>
            <a:ext cx="9144000" cy="979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500" dirty="0" err="1"/>
              <a:t>Izere</a:t>
            </a:r>
            <a:r>
              <a:rPr lang="en-US" sz="3500" dirty="0"/>
              <a:t> </a:t>
            </a:r>
            <a:r>
              <a:rPr lang="en-US" sz="3500" dirty="0" err="1"/>
              <a:t>Mubyeyi</a:t>
            </a:r>
            <a:endParaRPr lang="en-US" sz="3500" dirty="0"/>
          </a:p>
        </p:txBody>
      </p:sp>
      <p:pic>
        <p:nvPicPr>
          <p:cNvPr id="5" name="Grafik 4" descr="Ein Bild, das Person, Kleidung, Muster, Bastelei enthält.&#10;&#10;KI-generierte Inhalte können fehlerhaft sein.">
            <a:extLst>
              <a:ext uri="{FF2B5EF4-FFF2-40B4-BE49-F238E27FC236}">
                <a16:creationId xmlns:a16="http://schemas.microsoft.com/office/drawing/2014/main" id="{D2F7B921-5BB3-665C-86C0-9AC1802D053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9859" y="4549754"/>
            <a:ext cx="2024747" cy="151856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Grafik 8" descr="Ein Bild, das Kleidung, Person, Himmel, Fenster enthält.&#10;&#10;KI-generierte Inhalte können fehlerhaft sein.">
            <a:extLst>
              <a:ext uri="{FF2B5EF4-FFF2-40B4-BE49-F238E27FC236}">
                <a16:creationId xmlns:a16="http://schemas.microsoft.com/office/drawing/2014/main" id="{38050D1E-D9D2-A8A9-D3E6-86683D312D7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3490" y="2879034"/>
            <a:ext cx="2024746" cy="151856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Grafik 12" descr="Ein Bild, das Im Haus, Person, Modeaccessoire, Textil enthält.&#10;&#10;KI-generierte Inhalte können fehlerhaft sein.">
            <a:extLst>
              <a:ext uri="{FF2B5EF4-FFF2-40B4-BE49-F238E27FC236}">
                <a16:creationId xmlns:a16="http://schemas.microsoft.com/office/drawing/2014/main" id="{D3E53F5E-FDDE-3BAC-8B16-FFBFC144794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9858" y="1233928"/>
            <a:ext cx="2024747" cy="15185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5B8D795A-AF80-C1FD-8EAB-38739E3FF060}"/>
              </a:ext>
            </a:extLst>
          </p:cNvPr>
          <p:cNvSpPr/>
          <p:nvPr/>
        </p:nvSpPr>
        <p:spPr>
          <a:xfrm rot="806253">
            <a:off x="6976651" y="3421926"/>
            <a:ext cx="503572" cy="579416"/>
          </a:xfrm>
          <a:prstGeom prst="ellipse">
            <a:avLst/>
          </a:prstGeom>
          <a:solidFill>
            <a:srgbClr val="220000"/>
          </a:solidFill>
          <a:ln>
            <a:noFill/>
          </a:ln>
          <a:effectLst>
            <a:softEdge rad="158178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B44D108-14BC-F124-B540-19F54315EE92}"/>
              </a:ext>
            </a:extLst>
          </p:cNvPr>
          <p:cNvSpPr/>
          <p:nvPr/>
        </p:nvSpPr>
        <p:spPr>
          <a:xfrm rot="806253">
            <a:off x="8224426" y="3275876"/>
            <a:ext cx="503572" cy="579416"/>
          </a:xfrm>
          <a:prstGeom prst="ellipse">
            <a:avLst/>
          </a:prstGeom>
          <a:solidFill>
            <a:srgbClr val="220000"/>
          </a:solidFill>
          <a:ln>
            <a:noFill/>
          </a:ln>
          <a:effectLst>
            <a:softEdge rad="158178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36669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C0FD6F-F656-FF0F-3482-C36622679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71DF26-4A13-2955-0154-ABC707BBFA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02054"/>
            <a:ext cx="9144000" cy="979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500" dirty="0"/>
              <a:t>Rukara Modal School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FD475E6-1701-6477-94D6-A646C55CA89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764" y="1233928"/>
            <a:ext cx="6480000" cy="486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Grafik 7" descr="Ein Bild, das Gebäude, Schild, Flagge, Handschrift enthält.&#10;&#10;KI-generierte Inhalte können fehlerhaft sein.">
            <a:extLst>
              <a:ext uri="{FF2B5EF4-FFF2-40B4-BE49-F238E27FC236}">
                <a16:creationId xmlns:a16="http://schemas.microsoft.com/office/drawing/2014/main" id="{E3DFCCE3-9664-B151-0E55-5C6659D7F1B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39857" y="4038600"/>
            <a:ext cx="2024747" cy="205532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Grafik 10" descr="Ein Bild, das Person, Kleidung, Junge, Menschliches Gesicht enthält.&#10;&#10;KI-generierte Inhalte können fehlerhaft sein.">
            <a:extLst>
              <a:ext uri="{FF2B5EF4-FFF2-40B4-BE49-F238E27FC236}">
                <a16:creationId xmlns:a16="http://schemas.microsoft.com/office/drawing/2014/main" id="{8295ABC8-93A2-57A1-8700-5052C4B3B0D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502400" y="1571386"/>
            <a:ext cx="2699661" cy="202474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58216A42-0A32-24E9-1B6D-6634B93A5E2A}"/>
              </a:ext>
            </a:extLst>
          </p:cNvPr>
          <p:cNvSpPr/>
          <p:nvPr/>
        </p:nvSpPr>
        <p:spPr>
          <a:xfrm>
            <a:off x="8140700" y="1601066"/>
            <a:ext cx="723903" cy="1015134"/>
          </a:xfrm>
          <a:prstGeom prst="ellipse">
            <a:avLst/>
          </a:prstGeom>
          <a:solidFill>
            <a:srgbClr val="220000"/>
          </a:solidFill>
          <a:ln>
            <a:noFill/>
          </a:ln>
          <a:effectLst>
            <a:softEdge rad="147202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5782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058F0-E8C3-ADCC-9030-88E70E3639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EDAE8E-89E3-0DEC-A4BD-B57966C059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02054"/>
            <a:ext cx="9144000" cy="979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500" dirty="0"/>
              <a:t>Autism Rwanda</a:t>
            </a:r>
          </a:p>
        </p:txBody>
      </p:sp>
      <p:pic>
        <p:nvPicPr>
          <p:cNvPr id="4" name="Grafik 3" descr="Ein Bild, das Kleidung, Person, Im Haus, Mobiliar enthält.&#10;&#10;KI-generierte Inhalte können fehlerhaft sein.">
            <a:extLst>
              <a:ext uri="{FF2B5EF4-FFF2-40B4-BE49-F238E27FC236}">
                <a16:creationId xmlns:a16="http://schemas.microsoft.com/office/drawing/2014/main" id="{6C30D631-B340-53DA-7E17-A8CD16013D6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396" y="1233928"/>
            <a:ext cx="6480000" cy="486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Grafik 6" descr="Ein Bild, das Kleidung, Person, Menschliches Gesicht, Wand enthält.&#10;&#10;KI-generierte Inhalte können fehlerhaft sein.">
            <a:extLst>
              <a:ext uri="{FF2B5EF4-FFF2-40B4-BE49-F238E27FC236}">
                <a16:creationId xmlns:a16="http://schemas.microsoft.com/office/drawing/2014/main" id="{4D0DCDB8-958A-B23A-0B29-6AD946F7A51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2422" y="1247108"/>
            <a:ext cx="2022182" cy="151663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Grafik 14" descr="Ein Bild, das Tisch, Geschirr, Boden, Gelände enthält.&#10;&#10;KI-generierte Inhalte können fehlerhaft sein.">
            <a:extLst>
              <a:ext uri="{FF2B5EF4-FFF2-40B4-BE49-F238E27FC236}">
                <a16:creationId xmlns:a16="http://schemas.microsoft.com/office/drawing/2014/main" id="{882111D2-EA42-C90F-F313-A282645C12E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39855" y="2915903"/>
            <a:ext cx="1994733" cy="151663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Grafik 16" descr="Ein Bild, das Person, Kleinkind, Menschliches Gesicht, Kleidung enthält.&#10;&#10;KI-generierte Inhalte können fehlerhaft sein.">
            <a:extLst>
              <a:ext uri="{FF2B5EF4-FFF2-40B4-BE49-F238E27FC236}">
                <a16:creationId xmlns:a16="http://schemas.microsoft.com/office/drawing/2014/main" id="{48734082-84D9-2D51-76DD-F5A2F64E830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9856" y="4597879"/>
            <a:ext cx="1994733" cy="14960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9684EF44-04B4-A351-F917-2C1F216BA7FC}"/>
              </a:ext>
            </a:extLst>
          </p:cNvPr>
          <p:cNvSpPr/>
          <p:nvPr/>
        </p:nvSpPr>
        <p:spPr>
          <a:xfrm>
            <a:off x="1186287" y="2738344"/>
            <a:ext cx="855388" cy="1100765"/>
          </a:xfrm>
          <a:prstGeom prst="ellipse">
            <a:avLst/>
          </a:prstGeom>
          <a:solidFill>
            <a:srgbClr val="220000"/>
          </a:solidFill>
          <a:ln>
            <a:noFill/>
          </a:ln>
          <a:effectLst>
            <a:softEdge rad="147202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20640DC3-0660-8B3C-B7E1-D100732D4363}"/>
              </a:ext>
            </a:extLst>
          </p:cNvPr>
          <p:cNvSpPr/>
          <p:nvPr/>
        </p:nvSpPr>
        <p:spPr>
          <a:xfrm rot="20436391">
            <a:off x="4302411" y="3332548"/>
            <a:ext cx="938820" cy="1295868"/>
          </a:xfrm>
          <a:prstGeom prst="ellipse">
            <a:avLst/>
          </a:prstGeom>
          <a:solidFill>
            <a:srgbClr val="220000"/>
          </a:solidFill>
          <a:ln>
            <a:noFill/>
          </a:ln>
          <a:effectLst>
            <a:softEdge rad="147202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204D18D-1551-1693-C71B-D6A39DA710A8}"/>
              </a:ext>
            </a:extLst>
          </p:cNvPr>
          <p:cNvSpPr/>
          <p:nvPr/>
        </p:nvSpPr>
        <p:spPr>
          <a:xfrm rot="1882825">
            <a:off x="8020590" y="4458236"/>
            <a:ext cx="587241" cy="713361"/>
          </a:xfrm>
          <a:prstGeom prst="ellipse">
            <a:avLst/>
          </a:prstGeom>
          <a:solidFill>
            <a:srgbClr val="7B4405"/>
          </a:solidFill>
          <a:ln>
            <a:noFill/>
          </a:ln>
          <a:effectLst>
            <a:softEdge rad="158178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7386991-065A-6F1C-A9C9-384DADDF0FE3}"/>
              </a:ext>
            </a:extLst>
          </p:cNvPr>
          <p:cNvSpPr/>
          <p:nvPr/>
        </p:nvSpPr>
        <p:spPr>
          <a:xfrm rot="806253">
            <a:off x="8142287" y="1632145"/>
            <a:ext cx="459440" cy="505644"/>
          </a:xfrm>
          <a:prstGeom prst="ellipse">
            <a:avLst/>
          </a:prstGeom>
          <a:solidFill>
            <a:srgbClr val="220000"/>
          </a:solidFill>
          <a:ln>
            <a:noFill/>
          </a:ln>
          <a:effectLst>
            <a:softEdge rad="158178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0968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F712E-A9BC-39A8-5944-2210F959C9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816940-113C-54BF-6276-6B325F1E0D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02054"/>
            <a:ext cx="9144000" cy="979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500" dirty="0"/>
              <a:t>Bright Horizon School</a:t>
            </a:r>
          </a:p>
        </p:txBody>
      </p:sp>
      <p:pic>
        <p:nvPicPr>
          <p:cNvPr id="7" name="Grafik 6" descr="Ein Bild, das Kleidung, Person, Mobiliar, Im Haus enthält.&#10;&#10;KI-generierte Inhalte können fehlerhaft sein.">
            <a:extLst>
              <a:ext uri="{FF2B5EF4-FFF2-40B4-BE49-F238E27FC236}">
                <a16:creationId xmlns:a16="http://schemas.microsoft.com/office/drawing/2014/main" id="{8C9C197C-897B-F044-2580-FF39109C124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396" y="1233928"/>
            <a:ext cx="6480000" cy="486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Grafik 9" descr="Ein Bild, das Bild, Zeichnung, Kunst, Kinderkunst enthält.&#10;&#10;KI-generierte Inhalte können fehlerhaft sein.">
            <a:extLst>
              <a:ext uri="{FF2B5EF4-FFF2-40B4-BE49-F238E27FC236}">
                <a16:creationId xmlns:a16="http://schemas.microsoft.com/office/drawing/2014/main" id="{D6ADA6E7-CE42-9FCC-91E1-58A87BD958F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50694" y="2563538"/>
            <a:ext cx="2001772" cy="92915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Grafik 12" descr="Ein Bild, das Text, Handschrift, Klebezettel, Tafel enthält.&#10;&#10;KI-generierte Inhalte können fehlerhaft sein.">
            <a:extLst>
              <a:ext uri="{FF2B5EF4-FFF2-40B4-BE49-F238E27FC236}">
                <a16:creationId xmlns:a16="http://schemas.microsoft.com/office/drawing/2014/main" id="{37955BF1-BDE0-EC8F-A57B-0283EC05359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6601665" y="3843128"/>
            <a:ext cx="2499828" cy="200177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Grafik 14" descr="Ein Bild, das Kleidung, Person, Bild, Zeichnung enthält.&#10;&#10;KI-generierte Inhalte können fehlerhaft sein.">
            <a:extLst>
              <a:ext uri="{FF2B5EF4-FFF2-40B4-BE49-F238E27FC236}">
                <a16:creationId xmlns:a16="http://schemas.microsoft.com/office/drawing/2014/main" id="{5E8B3AEF-FD87-E795-6A8E-45BAF7E366B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50694" y="1233928"/>
            <a:ext cx="2001772" cy="12409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667011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13</Words>
  <Application>Microsoft Macintosh PowerPoint</Application>
  <PresentationFormat>Bildschirmpräsentation (4:3)</PresentationFormat>
  <Paragraphs>5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</vt:lpstr>
      <vt:lpstr>Home Basic Education</vt:lpstr>
      <vt:lpstr>Izere Mubyeyi</vt:lpstr>
      <vt:lpstr>Rukara Modal School</vt:lpstr>
      <vt:lpstr>Autism Rwanda</vt:lpstr>
      <vt:lpstr>Bright Horizon School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Monika Hasler</dc:creator>
  <cp:lastModifiedBy>Monika Hasler</cp:lastModifiedBy>
  <cp:revision>26</cp:revision>
  <cp:lastPrinted>2026-02-13T15:00:32Z</cp:lastPrinted>
  <dcterms:created xsi:type="dcterms:W3CDTF">2025-02-11T13:15:33Z</dcterms:created>
  <dcterms:modified xsi:type="dcterms:W3CDTF">2026-02-19T22:13:00Z</dcterms:modified>
</cp:coreProperties>
</file>